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1" r:id="rId5"/>
    <p:sldId id="281" r:id="rId6"/>
    <p:sldId id="273" r:id="rId7"/>
    <p:sldId id="274" r:id="rId8"/>
    <p:sldId id="280" r:id="rId9"/>
    <p:sldId id="269" r:id="rId10"/>
    <p:sldId id="272" r:id="rId11"/>
    <p:sldId id="275" r:id="rId12"/>
    <p:sldId id="270" r:id="rId13"/>
    <p:sldId id="271" r:id="rId14"/>
    <p:sldId id="278" r:id="rId15"/>
    <p:sldId id="276" r:id="rId16"/>
    <p:sldId id="268" r:id="rId17"/>
    <p:sldId id="262" r:id="rId18"/>
    <p:sldId id="277" r:id="rId19"/>
    <p:sldId id="27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9EC"/>
    <a:srgbClr val="4CD7F4"/>
    <a:srgbClr val="3ECBF2"/>
    <a:srgbClr val="D69F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 userDrawn="1"/>
        </p:nvSpPr>
        <p:spPr>
          <a:xfrm>
            <a:off x="392394" y="365125"/>
            <a:ext cx="11407211" cy="6206591"/>
          </a:xfrm>
          <a:prstGeom prst="round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28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fera.fm/content/9dd5ba22208ac59fde245b35bc8192bc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036" y="4480622"/>
            <a:ext cx="2386855" cy="20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4389" y="4480622"/>
            <a:ext cx="1982314" cy="2085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390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5112" y="91156"/>
            <a:ext cx="970542" cy="1020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51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48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44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46" y="5988277"/>
            <a:ext cx="582356" cy="573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45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 userDrawn="1"/>
        </p:nvSpPr>
        <p:spPr>
          <a:xfrm>
            <a:off x="392394" y="365125"/>
            <a:ext cx="11407211" cy="620659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9789" y="365125"/>
            <a:ext cx="1089816" cy="9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93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083" y="490611"/>
            <a:ext cx="2266742" cy="2384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478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92394" y="365125"/>
            <a:ext cx="11407211" cy="6206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46" y="5997865"/>
            <a:ext cx="582356" cy="573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6426" y="369953"/>
            <a:ext cx="1085312" cy="1141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382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72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261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618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21" y="5638800"/>
            <a:ext cx="954572" cy="940632"/>
          </a:xfrm>
          <a:prstGeom prst="rect">
            <a:avLst/>
          </a:prstGeom>
        </p:spPr>
      </p:pic>
      <p:pic>
        <p:nvPicPr>
          <p:cNvPr id="9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026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 userDrawn="1"/>
        </p:nvSpPr>
        <p:spPr>
          <a:xfrm>
            <a:off x="392394" y="365125"/>
            <a:ext cx="11407211" cy="6206591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1252319" y="6611779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10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060D-2084-4F0F-BCF2-9D8D168619D3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microsoft.com/office/2007/relationships/media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1497" y="731520"/>
            <a:ext cx="6178732" cy="1698170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Детское объединение: </a:t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«Школа добрых дел»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9700" y="2782389"/>
            <a:ext cx="5954849" cy="3288211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Автор:</a:t>
            </a:r>
            <a:r>
              <a:rPr lang="ru-RU" b="1" dirty="0" smtClean="0">
                <a:solidFill>
                  <a:srgbClr val="0070C0"/>
                </a:solidFill>
              </a:rPr>
              <a:t> Титова Ирина Александровна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МАОУ «Средняя общеобразовательная школа № 24»</a:t>
            </a:r>
          </a:p>
          <a:p>
            <a:r>
              <a:rPr lang="ru-RU" b="1" dirty="0">
                <a:solidFill>
                  <a:srgbClr val="0070C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читель </a:t>
            </a:r>
            <a:r>
              <a:rPr lang="ru-RU" b="1" dirty="0">
                <a:solidFill>
                  <a:srgbClr val="0070C0"/>
                </a:solidFill>
              </a:rPr>
              <a:t>начальных классов</a:t>
            </a:r>
          </a:p>
          <a:p>
            <a:pPr algn="l"/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ГО Краснотурьинск</a:t>
            </a:r>
          </a:p>
        </p:txBody>
      </p:sp>
    </p:spTree>
    <p:extLst>
      <p:ext uri="{BB962C8B-B14F-4D97-AF65-F5344CB8AC3E}">
        <p14:creationId xmlns:p14="http://schemas.microsoft.com/office/powerpoint/2010/main" xmlns="" val="347450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2514"/>
            <a:ext cx="10069286" cy="9535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больница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школьной библиотеке Школа добрых дел «лечит» книжки.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МОУ СОШ №24\Рабочий стол\ЛУЧШИЙ КЛАСС 4Г МАОУ СОШ № 24\Книжкина больница 4Г МАОУ СОШ № 24\Изображение 6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4031" y="1515291"/>
            <a:ext cx="2798064" cy="46184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МОУ СОШ №24\Рабочий стол\ЛУЧШИЙ КЛАСС 4Г МАОУ СОШ № 24\Книжкина больница 4Г МАОУ СОШ № 24\Изображение 6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2776" y="1485991"/>
            <a:ext cx="2447627" cy="435133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МОУ СОШ №24\Рабочий стол\ЛУЧШИЙ КЛАСС 4Г МАОУ СОШ № 24\Книжкина больница 4Г МАОУ СОШ № 24\Изображение 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377" y="1822270"/>
            <a:ext cx="3122023" cy="460465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093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0097" cy="14767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Хлеб всему голова!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 беседы о трудоёмкости производства хлеба и его ценности в жизни, ребята организовали  в школьной столовой выставку рисунков о бережном отношении к хлебу.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Documents and Settings\МОУ СОШ №24\Рабочий стол\КОНКУРС\Внеурочка 18 -19\ШДД\Изображение 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441" y="2063931"/>
            <a:ext cx="3997234" cy="253419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МОУ СОШ №24\Рабочий стол\КОНКУРС\Внеурочка 18 -19\ШДД\Изображение 9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663" y="3694423"/>
            <a:ext cx="3461657" cy="268188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nts and Settings\МОУ СОШ №24\Рабочий стол\КОНКУРС\Внеурочка 18 -19\ШДД\Изображение 9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396" y="1952194"/>
            <a:ext cx="3470291" cy="435133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726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9944595" cy="164655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Уборка снега на участках 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детского сада № 44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дворе март месяц, но уральская весна не торопится, снега ещё очень много. Малышам надо помочь!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МОУ СОШ №24\Рабочий стол\КОНКУРС\Внеурочка 18 -19\ШДД\Изображение 9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591" y="2167028"/>
            <a:ext cx="2447627" cy="435133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МОУ СОШ №24\Рабочий стол\КОНКУРС\Внеурочка 18 -19\ШДД\Изображение 9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6707" y="2167028"/>
            <a:ext cx="2447627" cy="435133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МОУ СОШ №24\Рабочий стол\КОНКУРС\Внеурочка 18 -19\ШДД\Изображение 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239" y="2144388"/>
            <a:ext cx="2873334" cy="437397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812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4"/>
            <a:ext cx="9951720" cy="185556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Прогулка в лесу с добрыми делами!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лесопарковой зоне мы не только отдыхали, но и собрали мусор, который остался от не воспитанных туристов.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МОУ СОШ №24\Рабочий стол\КОНКУРС\Внеурочка 18 -19\ШДД\Изображение 3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470" y="1907177"/>
            <a:ext cx="2758701" cy="463731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МОУ СОШ №24\Рабочий стол\ЛУЧШИЙ КЛАСС 4Г МАОУ СОШ № 24\Мусор в лесу 4Г МАОУ СОШ №24\Изображение 0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223" y="2403566"/>
            <a:ext cx="5741126" cy="348612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340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64783" cy="16988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«С любым недугом -  справишься с другом»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Ученики 1Г класса не забывают одноклассников во время их болезни. Поддерживают их, передают поздравления к праздникам, рассказывают о своих делах.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0181227_081336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67544" y="2076994"/>
            <a:ext cx="2991393" cy="4165283"/>
          </a:xfrm>
        </p:spPr>
      </p:pic>
      <p:pic>
        <p:nvPicPr>
          <p:cNvPr id="6" name="20181227_083801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192485" y="2259874"/>
            <a:ext cx="5832565" cy="3472271"/>
          </a:xfrm>
        </p:spPr>
      </p:pic>
    </p:spTree>
    <p:extLst>
      <p:ext uri="{BB962C8B-B14F-4D97-AF65-F5344CB8AC3E}">
        <p14:creationId xmlns:p14="http://schemas.microsoft.com/office/powerpoint/2010/main" xmlns="" val="355735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3789" cy="14767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Творческие проекты </a:t>
            </a:r>
            <a:b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«Добро и зло», «Добрый человек так не поступает»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МОУ СОШ №24\Рабочий стол\КОНКУРС\Внеурочка 18 -19\ШДД\Изображение 2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955" y="2214947"/>
            <a:ext cx="5181600" cy="38862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МОУ СОШ №24\Рабочий стол\КОНКУРС\20190117_123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5892" y="2065157"/>
            <a:ext cx="5181600" cy="350651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49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65126"/>
            <a:ext cx="10845800" cy="23650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гриппа – акция «Маску возьми – здоровье сбереги»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Обучающиеся приготовили рисунки о мерах профилактики гриппа.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Раздавали ученикам медицинские маски и предлагали начинать утро с приёма витамин.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МОУ СОШ №24\Рабочий стол\20190124_125253_resiz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092" y="3008426"/>
            <a:ext cx="5181600" cy="29146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МОУ СОШ №24\Рабочий стол\20190125_110350_resize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21669"/>
            <a:ext cx="5181600" cy="29146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645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7727" cy="18446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Весёлая перемена – организация игры «Ручеёк». Ученики начальных классов получили приглашение принять участие в игре, 67 человек – участвовали в развлечении.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МОУ СОШ №24\Рабочий стол\20181116_103803_resiz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1709" y="3470243"/>
            <a:ext cx="5181600" cy="2914650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</p:pic>
      <p:pic>
        <p:nvPicPr>
          <p:cNvPr id="2051" name="Picture 3" descr="C:\Documents and Settings\МОУ СОШ №24\Рабочий стол\20181116_103751_resize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696" y="2662723"/>
            <a:ext cx="5181600" cy="29146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5" name="Picture 7" descr="C:\Documents and Settings\МОУ СОШ №24\Рабочий стол\20181115_122206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243" y="1900052"/>
            <a:ext cx="2553196" cy="209005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79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6749" cy="1607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 Мая – День Победы!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помним наших героев.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Оформление поздравительной открытки – в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школьном коридоре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МОУ СОШ №24\Рабочий стол\КОНКУРС\20190430_1116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37" y="2047580"/>
            <a:ext cx="5181600" cy="2914650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МОУ СОШ №24\Рабочий стол\КОНКУРС\20190430_111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0577" y="3288552"/>
            <a:ext cx="5181600" cy="2914650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748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3326"/>
            <a:ext cx="9964783" cy="10450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Готовим кабинет к новому учебному году.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Наши родители  -наша поддержка!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МОУ СОШ №24\Рабочий стол\Новая папка (2)\20190807_10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969"/>
            <a:ext cx="5181600" cy="29146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МОУ СОШ №24\Рабочий стол\Новая папка (2)\20190807_100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4452" y="1681821"/>
            <a:ext cx="5181600" cy="29146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739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Пояснительная записка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054100"/>
            <a:ext cx="10515600" cy="5122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      </a:t>
            </a:r>
            <a:r>
              <a:rPr lang="ru-RU" sz="2400" b="1" dirty="0" smtClean="0">
                <a:solidFill>
                  <a:srgbClr val="0070C0"/>
                </a:solidFill>
              </a:rPr>
              <a:t>Что </a:t>
            </a:r>
            <a:r>
              <a:rPr lang="ru-RU" sz="2400" b="1" dirty="0">
                <a:solidFill>
                  <a:srgbClr val="0070C0"/>
                </a:solidFill>
              </a:rPr>
              <a:t>такое добрые дела? Это поступки, которые человек совершил не ради своей выгоды, а для того, чтобы помочь кому-то или сделать приятное. В словаре С</a:t>
            </a:r>
            <a:r>
              <a:rPr lang="ru-RU" sz="2400" b="1" dirty="0" smtClean="0">
                <a:solidFill>
                  <a:srgbClr val="0070C0"/>
                </a:solidFill>
              </a:rPr>
              <a:t>. Ожегова</a:t>
            </a:r>
            <a:r>
              <a:rPr lang="ru-RU" sz="2400" b="1" dirty="0">
                <a:solidFill>
                  <a:srgbClr val="0070C0"/>
                </a:solidFill>
              </a:rPr>
              <a:t>, доброта – это отзывчивость, душевное расположение к людям, стремление делать добро другим. Нужно оглянуться по сторонам и найти, кому нужна поддержка, кому можно протянуть руку, сказать доброе слово. Мы все – частичка этой жизни. Станем лучше мы – станет лучше жизнь.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       </a:t>
            </a:r>
            <a:r>
              <a:rPr lang="ru-RU" sz="2400" b="1" u="sng" dirty="0" smtClean="0">
                <a:solidFill>
                  <a:srgbClr val="0070C0"/>
                </a:solidFill>
              </a:rPr>
              <a:t>ЦЕЛЬ</a:t>
            </a:r>
            <a:r>
              <a:rPr lang="ru-RU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Развивать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потребность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совершении добрых поступков, в сострадании 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отзывчивости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добром отношении друг к другу. Сделать выполнение добрых дел доброй привычкой, заразить этой идеей всех, кто нас окружает.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dirty="0" smtClean="0"/>
              <a:t>      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Объединить учащихся для добрых и полезных дел.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Воспитать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чувство ответственности за свои действия.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Стремиться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сделать жизнь лучше, добрее, справедливее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1216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774700"/>
            <a:ext cx="10515600" cy="54022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6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ШДД – это разновозрастное детское объединение обучающихся 1 – 4 классов.</a:t>
            </a:r>
          </a:p>
          <a:p>
            <a:pPr marL="0" indent="0">
              <a:buNone/>
            </a:pPr>
            <a:endParaRPr lang="ru-RU" sz="6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Обучающиеся </a:t>
            </a:r>
            <a:r>
              <a:rPr lang="ru-RU" sz="6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достигают необходимого для жизни в обществе социального опыта,  формируют принимаемую обществом систему ценностей. Все это создает условия для многогранного развития и социализации каждого обучающегося в свободное от учёбы время.   </a:t>
            </a:r>
          </a:p>
          <a:p>
            <a:endParaRPr lang="ru-RU" sz="5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52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674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4875"/>
          </a:xfrm>
        </p:spPr>
        <p:txBody>
          <a:bodyPr>
            <a:noAutofit/>
          </a:bodyPr>
          <a:lstStyle/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беседы;</a:t>
            </a:r>
          </a:p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встречи с  людьми различных профессий;</a:t>
            </a:r>
          </a:p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просмотр и обсуждение видеоматериала;  </a:t>
            </a:r>
          </a:p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экскурсии, поездки;</a:t>
            </a:r>
          </a:p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конкурсы;</a:t>
            </a:r>
          </a:p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выставки детских работ;</a:t>
            </a:r>
          </a:p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коллективные творческие дела;</a:t>
            </a:r>
          </a:p>
          <a:p>
            <a:pPr lvl="0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Процесс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воспитания социальной активности строится на основе сотрудничества, взаимного уважения и доверия взрослых и детей. Чисто детских социальных инициатив не бывает. На самом деле детская социальная инициатива - это всегда инициатива взрослых, поддержанная ребятами, увлекшая ребят. Благодаря помощи и руководству взрослых дети взрослеют.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рамках программы «Школа добрых дел»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используются  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следующие формы организации внеурочной деятельности: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викторины;</a:t>
            </a:r>
          </a:p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творческие проекты, презентации; </a:t>
            </a:r>
          </a:p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мастерские подарков;</a:t>
            </a:r>
          </a:p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аукционы добрых дел;</a:t>
            </a:r>
          </a:p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трудовые десанты;</a:t>
            </a:r>
          </a:p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общественно полезные практики;</a:t>
            </a:r>
          </a:p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социально-значимые акции,</a:t>
            </a:r>
          </a:p>
          <a:p>
            <a:pPr lvl="0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социальные проекты  и т.п.</a:t>
            </a:r>
          </a:p>
          <a:p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584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23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Создаём символы Школы добрых дел – бумеранг добра (отправь добро и оно вернётся) и 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Добромен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(спешит на помощь)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МОУ СОШ №24\Рабочий стол\КОНКУРС\Внеурочка 18 -19\ШДД1\Изображение 6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713" y="1733105"/>
            <a:ext cx="2939143" cy="481138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МОУ СОШ №24\Рабочий стол\Фото 2019\20180419_124929(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5836" y="1812562"/>
            <a:ext cx="3120106" cy="44445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МОУ СОШ №24\Рабочий стол\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678" y="2532559"/>
            <a:ext cx="4368803" cy="245745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40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90909" cy="1594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Сбор макулатуры – наша традиция.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Собирая старую бумагу, мы спасаем наши леса!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МОУ СОШ №24\Рабочий стол\ЛУЧШИЙ КЛАСС 4Г МАОУ СОШ № 24\Сбор макулатуры\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326" y="1969173"/>
            <a:ext cx="5181600" cy="411649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МОУ СОШ №24\Рабочий стол\makul_02_b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9851"/>
            <a:ext cx="5181600" cy="344288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802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748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Лапа помощи – акции по сбору корма для приюта бездомных животных,  стала для нас доброй традицией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МОУ СОШ №24\Рабочий стол\ЛУЧШИЙ КЛАСС 4Г МАОУ СОШ № 24\Лапа помощи  4Г МАОУ СОШ №24\Изображение 66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86" r="633"/>
          <a:stretch/>
        </p:blipFill>
        <p:spPr bwMode="auto">
          <a:xfrm>
            <a:off x="1107907" y="1538922"/>
            <a:ext cx="2432127" cy="393441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МОУ СОШ №24\Рабочий стол\ЛУЧШИЙ КЛАСС 4Г МАОУ СОШ № 24\Лапа помощи  4Г МАОУ СОШ №24\Изображение 6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4032" y="1487760"/>
            <a:ext cx="2447627" cy="435133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МОУ СОШ №24\Рабочий стол\ЛУЧШИЙ КЛАСС 4Г МАОУ СОШ № 24\Лапа помощи  4Г МАОУ СОШ №24\9а. Акция Лапа помощ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5186" y="2244317"/>
            <a:ext cx="4771797" cy="393441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606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92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Школа добрых дел не забывает поздравить коллектив школы: с Днём  Учителя,  с Новым годом,  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Юбилей школы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МОУ СОШ №24\Рабочий стол\КОНКУРС\Внеурочка 18 -19\ШДД1\20171108_1258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513" y="2522353"/>
            <a:ext cx="4569783" cy="257050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МОУ СОШ №24\Рабочий стол\КОНКУРС\Внеурочка 18 -19\ШДД1\20171206_1307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3913" y="3628596"/>
            <a:ext cx="4138784" cy="232806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МОУ СОШ №24\Рабочий стол\КОНКУРС\Внеурочка 18 -19\ШДД\Изображение 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383" y="2037804"/>
            <a:ext cx="2246775" cy="435210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497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532" y="365125"/>
            <a:ext cx="9215252" cy="203369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Агитбригада «Автостоп» в гостях у малышей ДОУ №44.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Вместе повторяли правила дорожного движения, играли, отгадывали загадки.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МОУ СОШ №24\Рабочий стол\20180307_1049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969"/>
            <a:ext cx="5181600" cy="29146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МОУ СОШ №24\Рабочий стол\Изображение 6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468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488</Words>
  <Application>Microsoft Office PowerPoint</Application>
  <PresentationFormat>Произвольный</PresentationFormat>
  <Paragraphs>48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Детское объединение:    «Школа добрых дел» </vt:lpstr>
      <vt:lpstr>Пояснительная записка</vt:lpstr>
      <vt:lpstr>Слайд 3</vt:lpstr>
      <vt:lpstr>В рамках программы «Школа добрых дел»  используются   следующие формы организации внеурочной деятельности:</vt:lpstr>
      <vt:lpstr>Создаём символы Школы добрых дел – бумеранг добра (отправь добро и оно вернётся) и  Добромен  (спешит на помощь)</vt:lpstr>
      <vt:lpstr>Сбор макулатуры – наша традиция. Собирая старую бумагу, мы спасаем наши леса!</vt:lpstr>
      <vt:lpstr>Лапа помощи – акции по сбору корма для приюта бездомных животных,  стала для нас доброй традицией</vt:lpstr>
      <vt:lpstr>Школа добрых дел не забывает поздравить коллектив школы: с Днём  Учителя,  с Новым годом,   с Юбилей школы</vt:lpstr>
      <vt:lpstr>Агитбригада «Автостоп» в гостях у малышей ДОУ №44.  Вместе повторяли правила дорожного движения, играли, отгадывали загадки.</vt:lpstr>
      <vt:lpstr>Книжкина больница В школьной библиотеке Школа добрых дел «лечит» книжки.</vt:lpstr>
      <vt:lpstr>Хлеб всему голова!  После беседы о трудоёмкости производства хлеба и его ценности в жизни, ребята организовали  в школьной столовой выставку рисунков о бережном отношении к хлебу.</vt:lpstr>
      <vt:lpstr>Уборка снега на участках  детского сада № 44 На дворе март месяц, но уральская весна не торопится, снега ещё очень много. Малышам надо помочь!</vt:lpstr>
      <vt:lpstr>Прогулка в лесу с добрыми делами! В лесопарковой зоне мы не только отдыхали, но и собрали мусор, который остался от не воспитанных туристов.</vt:lpstr>
      <vt:lpstr> «С любым недугом -  справишься с другом»  Ученики 1Г класса не забывают одноклассников во время их болезни. Поддерживают их, передают поздравления к праздникам, рассказывают о своих делах.</vt:lpstr>
      <vt:lpstr>Творческие проекты  «Добро и зло», «Добрый человек так не поступает»</vt:lpstr>
      <vt:lpstr>Профилактика гриппа – акция «Маску возьми – здоровье сбереги»  Обучающиеся приготовили рисунки о мерах профилактики гриппа.  Раздавали ученикам медицинские маски и предлагали начинать утро с приёма витамин. </vt:lpstr>
      <vt:lpstr>Весёлая перемена – организация игры «Ручеёк». Ученики начальных классов получили приглашение принять участие в игре, 67 человек – участвовали в развлечении.</vt:lpstr>
      <vt:lpstr>9 Мая – День Победы! Мы помним наших героев. Оформление поздравительной открытки – в  школьном коридоре</vt:lpstr>
      <vt:lpstr>Готовим кабинет к новому учебному году.  Наши родители  -наша поддержка!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Доброта, милосердие</dc:subject>
  <dc:creator>Vikusik46</dc:creator>
  <cp:keywords>Доброта;милосердие</cp:keywords>
  <cp:lastModifiedBy>Женя</cp:lastModifiedBy>
  <cp:revision>150</cp:revision>
  <dcterms:created xsi:type="dcterms:W3CDTF">2016-08-19T10:06:37Z</dcterms:created>
  <dcterms:modified xsi:type="dcterms:W3CDTF">2019-08-29T15:55:06Z</dcterms:modified>
</cp:coreProperties>
</file>